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9DB0-475E-4A3E-9C2D-F1D8D75EF004}" type="datetimeFigureOut">
              <a:rPr lang="en-US" smtClean="0"/>
              <a:pPr/>
              <a:t>2/23/2006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7E20-12C1-45B3-AF57-21CEE8FCDD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9DB0-475E-4A3E-9C2D-F1D8D75EF004}" type="datetimeFigureOut">
              <a:rPr lang="en-US" smtClean="0"/>
              <a:pPr/>
              <a:t>2/23/2006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7E20-12C1-45B3-AF57-21CEE8FCDD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9DB0-475E-4A3E-9C2D-F1D8D75EF004}" type="datetimeFigureOut">
              <a:rPr lang="en-US" smtClean="0"/>
              <a:pPr/>
              <a:t>2/23/2006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7E20-12C1-45B3-AF57-21CEE8FCDD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9DB0-475E-4A3E-9C2D-F1D8D75EF004}" type="datetimeFigureOut">
              <a:rPr lang="en-US" smtClean="0"/>
              <a:pPr/>
              <a:t>2/23/2006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7E20-12C1-45B3-AF57-21CEE8FCDD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9DB0-475E-4A3E-9C2D-F1D8D75EF004}" type="datetimeFigureOut">
              <a:rPr lang="en-US" smtClean="0"/>
              <a:pPr/>
              <a:t>2/23/2006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7E20-12C1-45B3-AF57-21CEE8FCDD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9DB0-475E-4A3E-9C2D-F1D8D75EF004}" type="datetimeFigureOut">
              <a:rPr lang="en-US" smtClean="0"/>
              <a:pPr/>
              <a:t>2/23/2006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7E20-12C1-45B3-AF57-21CEE8FCDD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9DB0-475E-4A3E-9C2D-F1D8D75EF004}" type="datetimeFigureOut">
              <a:rPr lang="en-US" smtClean="0"/>
              <a:pPr/>
              <a:t>2/23/2006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7E20-12C1-45B3-AF57-21CEE8FCDD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9DB0-475E-4A3E-9C2D-F1D8D75EF004}" type="datetimeFigureOut">
              <a:rPr lang="en-US" smtClean="0"/>
              <a:pPr/>
              <a:t>2/23/2006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7E20-12C1-45B3-AF57-21CEE8FCDD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9DB0-475E-4A3E-9C2D-F1D8D75EF004}" type="datetimeFigureOut">
              <a:rPr lang="en-US" smtClean="0"/>
              <a:pPr/>
              <a:t>2/23/2006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7E20-12C1-45B3-AF57-21CEE8FCDD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9DB0-475E-4A3E-9C2D-F1D8D75EF004}" type="datetimeFigureOut">
              <a:rPr lang="en-US" smtClean="0"/>
              <a:pPr/>
              <a:t>2/23/2006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7E20-12C1-45B3-AF57-21CEE8FCDD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9DB0-475E-4A3E-9C2D-F1D8D75EF004}" type="datetimeFigureOut">
              <a:rPr lang="en-US" smtClean="0"/>
              <a:pPr/>
              <a:t>2/23/2006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7E20-12C1-45B3-AF57-21CEE8FCDD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09DB0-475E-4A3E-9C2D-F1D8D75EF004}" type="datetimeFigureOut">
              <a:rPr lang="en-US" smtClean="0"/>
              <a:pPr/>
              <a:t>2/23/2006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07E20-12C1-45B3-AF57-21CEE8FCDD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upload.wikimedia.org/wikipedia/commons/d/d0/Orange_Tabby_Cat_On_Balcony.jpg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                            THIS IS MY CLASS</a:t>
            </a:r>
            <a:endParaRPr lang="en-US" dirty="0"/>
          </a:p>
        </p:txBody>
      </p:sp>
      <p:pic>
        <p:nvPicPr>
          <p:cNvPr id="7" name="Picture Placeholder 6" descr="2008-09 26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500" r="12500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en-US" dirty="0" smtClean="0"/>
              <a:t>This  picture  was  taken  in  front  of  the MAP  in our class </a:t>
            </a:r>
            <a:r>
              <a:rPr lang="en-US" dirty="0" smtClean="0"/>
              <a:t>at</a:t>
            </a:r>
          </a:p>
          <a:p>
            <a:pPr algn="ctr"/>
            <a:r>
              <a:rPr lang="en-US" dirty="0" smtClean="0"/>
              <a:t> </a:t>
            </a:r>
            <a:r>
              <a:rPr lang="en-US" dirty="0"/>
              <a:t>B</a:t>
            </a:r>
            <a:r>
              <a:rPr lang="en-US" dirty="0" smtClean="0"/>
              <a:t>laden Lakes </a:t>
            </a:r>
            <a:r>
              <a:rPr lang="en-US" dirty="0" smtClean="0"/>
              <a:t>Primary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Hi I’m Michael. This is a picture  of my friends and me.</a:t>
            </a:r>
            <a:endParaRPr lang="en-US" sz="1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This  picture  was  taken  at the History  Museum in Raleigh, NC. We  learned a lot at  the History Muesum  .  </a:t>
            </a:r>
            <a:endParaRPr lang="en-US" dirty="0"/>
          </a:p>
        </p:txBody>
      </p:sp>
      <p:pic>
        <p:nvPicPr>
          <p:cNvPr id="7" name="Picture Placeholder 6" descr="2008-09 15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500" r="1250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181600"/>
            <a:ext cx="5486400" cy="685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mazone BT" pitchFamily="66" charset="0"/>
              </a:rPr>
              <a:t>This picture  is of me , Brittany. This is when we went to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WECT </a:t>
            </a:r>
            <a:r>
              <a:rPr lang="en-US" dirty="0" smtClean="0">
                <a:latin typeface="Amazone BT" pitchFamily="66" charset="0"/>
              </a:rPr>
              <a:t>where we were taped singing. It played on TV several times during December.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5" name="Picture Placeholder 4" descr="2008-09 08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2500" r="12500"/>
          <a:stretch>
            <a:fillRect/>
          </a:stretch>
        </p:blipFill>
        <p:spPr>
          <a:xfrm>
            <a:off x="1752600" y="228600"/>
            <a:ext cx="5943600" cy="47275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867400"/>
            <a:ext cx="5486400" cy="381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Hey this is my friend and me.</a:t>
            </a:r>
            <a:endParaRPr lang="en-US" dirty="0"/>
          </a:p>
        </p:txBody>
      </p:sp>
      <p:pic>
        <p:nvPicPr>
          <p:cNvPr id="5" name="Picture Placeholder 4" descr="2008-09 14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296400" cy="48006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6248400"/>
            <a:ext cx="5486400" cy="609600"/>
          </a:xfrm>
        </p:spPr>
        <p:txBody>
          <a:bodyPr/>
          <a:lstStyle/>
          <a:p>
            <a:r>
              <a:rPr lang="en-US" dirty="0" smtClean="0"/>
              <a:t>In this picture I'm the one in the dinosaurs mouth. This picture was taken at the Science Museum in Raleigh </a:t>
            </a:r>
            <a:r>
              <a:rPr lang="en-US" dirty="0"/>
              <a:t>N</a:t>
            </a:r>
            <a:r>
              <a:rPr lang="en-US" dirty="0" smtClean="0"/>
              <a:t>orth Carolina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That is Camp Clearwater  pier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This a picture of White Lake. </a:t>
            </a:r>
            <a:endParaRPr lang="en-US" dirty="0"/>
          </a:p>
        </p:txBody>
      </p:sp>
      <p:pic>
        <p:nvPicPr>
          <p:cNvPr id="12" name="Picture Placeholder 11" descr="white lake.bmp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6444" r="644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a picture of a river in Bladen County.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This is a picture of Cape Fear River.  </a:t>
            </a:r>
            <a:endParaRPr lang="en-US" dirty="0"/>
          </a:p>
        </p:txBody>
      </p:sp>
      <p:pic>
        <p:nvPicPr>
          <p:cNvPr id="1026" name="Picture 2" descr="http://images.google.com/url?source=imgres&amp;ct=img&amp;q=http://southern.ducks.org/img/content/bladen_lakes.jpg&amp;usg=AFQjCNGoqAjUm69i1XjUhIE-59cP6KHTaQ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39" b="3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bye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This </a:t>
            </a:r>
            <a:r>
              <a:rPr lang="en-US" dirty="0" smtClean="0"/>
              <a:t>a picture of a </a:t>
            </a:r>
            <a:r>
              <a:rPr lang="en-US" dirty="0" err="1" smtClean="0"/>
              <a:t>candocat</a:t>
            </a:r>
            <a:r>
              <a:rPr lang="en-US" smtClean="0"/>
              <a:t>      </a:t>
            </a:r>
            <a:r>
              <a:rPr lang="en-US" smtClean="0"/>
              <a:t>This </a:t>
            </a:r>
            <a:r>
              <a:rPr lang="en-US" dirty="0" smtClean="0"/>
              <a:t>is </a:t>
            </a:r>
            <a:r>
              <a:rPr lang="en-US" smtClean="0"/>
              <a:t>by </a:t>
            </a:r>
            <a:r>
              <a:rPr lang="en-US" smtClean="0"/>
              <a:t>Trevor,  Brittany,   </a:t>
            </a:r>
            <a:r>
              <a:rPr lang="en-US" dirty="0" smtClean="0"/>
              <a:t>and Michael </a:t>
            </a:r>
            <a:endParaRPr lang="en-US" dirty="0"/>
          </a:p>
        </p:txBody>
      </p:sp>
      <p:pic>
        <p:nvPicPr>
          <p:cNvPr id="1028" name="Picture 4" descr="File:Orange Tabby Cat On Balcony.jpg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21375" b="21375"/>
          <a:stretch>
            <a:fillRect/>
          </a:stretch>
        </p:blipFill>
        <p:spPr bwMode="auto">
          <a:xfrm>
            <a:off x="2438400" y="0"/>
            <a:ext cx="4800600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168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                               THIS IS MY CLASS</vt:lpstr>
      <vt:lpstr>Hi I’m Michael. This is a picture  of my friends and me.</vt:lpstr>
      <vt:lpstr>This picture  is of me , Brittany. This is when we went to WECT where we were taped singing. It played on TV several times during December.</vt:lpstr>
      <vt:lpstr>Hey this is my friend and me.</vt:lpstr>
      <vt:lpstr>That is Camp Clearwater  pier</vt:lpstr>
      <vt:lpstr>This a picture of a river in Bladen County.</vt:lpstr>
      <vt:lpstr>Good bye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  my  name is Brittany  I’m  the  one in the middle  this is a picture   of  me  and  my classmates.</dc:title>
  <dc:creator>bcsuser</dc:creator>
  <cp:lastModifiedBy>bcsuser</cp:lastModifiedBy>
  <cp:revision>14</cp:revision>
  <dcterms:created xsi:type="dcterms:W3CDTF">2006-01-23T03:39:58Z</dcterms:created>
  <dcterms:modified xsi:type="dcterms:W3CDTF">2006-02-24T05:19:33Z</dcterms:modified>
</cp:coreProperties>
</file>